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3BDC-4CBA-406D-B1C8-1F408FDA772D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6434D-2D8F-45A7-8BFA-4F75ADE86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Кальцем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Кальцем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Кальцем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zentation_Кальцем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anDe_Prezentation_Кальцем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68"/>
            <a:ext cx="9143996" cy="68574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SuperUser</dc:creator>
  <cp:lastModifiedBy>SuperUser</cp:lastModifiedBy>
  <cp:revision>4</cp:revision>
  <dcterms:created xsi:type="dcterms:W3CDTF">2020-08-24T12:36:23Z</dcterms:created>
  <dcterms:modified xsi:type="dcterms:W3CDTF">2020-08-25T02:18:28Z</dcterms:modified>
</cp:coreProperties>
</file>